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676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2026-07-27T23:26:40Z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